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mk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72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Вториот син е изгубен и е пронајден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</a:t>
            </a:r>
            <a:r xmlns:a="http://schemas.openxmlformats.org/drawingml/2006/main">
              <a:rPr altLang="en-US" lang="m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Квиз</a:t>
            </a:r>
            <a:r xmlns:a="http://schemas.openxmlformats.org/drawingml/2006/main">
              <a:rPr altLang="en-US" lang="mk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се однесувал таткото со вториот син кога се вратил?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 избрка вториот син.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 удри вториот син.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Тој не го виде вториот син.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 задоволство го пречека вториот син.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Со задоволство го пречека вториот син.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81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Должник кој должел десет илјади таленти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‚Зарем не требаше да имаш милост на твојот сослуга исто како што јас имав милост кон тебе?'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еден човек кој му должеше на царот десет илјади таланти. Кралот се сожали на човекот, го поништи долгот.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Но, кога тој човек излезе, најде еден од своите слуги, кој му должеше сто денари. Го грабна и се налути на него. „Врати го тоа што ми го должиш!“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го фрли својот колега во затворот. Царот ја слушна оваа вест од својот друг слуга.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Тогаш царот се налутил и го повикал слугата назад. „Го укинав целиот твој долг затоа што ме молеше. Зарем не требаше да се смилуваш на своите сослуги исто како што јас се смилував на тебе?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рекол: „Како што ви прости нашиот Отец небесен, така и вие треба да си простувате еден на друг“.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Еден слуга беше ослободен од многу голем долг од десет илјади таланти.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Но, тој не му прости на својот слуга кој му должеше сто денари.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Ова е неблагодарен став.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 беше исто така простено и спасено со благодат преку Исус.</a:t>
            </a:r>
            <a:r xmlns:a="http://schemas.openxmlformats.org/drawingml/2006/main">
              <a:rPr altLang="en-US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Ако не ја заборавиме таа благодат, треба да им простиме на оние кои ни згрешиле.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/>
              <a:t>Кој е Исус?</a:t>
            </a:r>
            <a:r xmlns:a="http://schemas.openxmlformats.org/drawingml/2006/main">
              <a:rPr altLang="en-US" lang="m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тој што ни простува и нè сака до крај.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Колку пари му отпишал кралот??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денари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двесте денари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сто таленти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десет илјади таленти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десет илјади таленти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4000"/>
              <a:t>Зашто овој мој син беше мртов и повторно ожив; тој беше изгубен и е пронајден'. Така почнаа да слават.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‚Зарем не требаше да имаш милост на твојот сослуга исто како што јас имав милост кон тебе?'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82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Осана на Синот Давид!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Толпата што одеше пред него и оние што следеа извикуваа: „Осана на Синот Давидов!“ „Благословен е оној што доаѓа во името Господово! „Осана во висините!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Исус се приближуваше до Ерусалим, испрати двајца ученици и им рече: „Одете во селото и ќе најдете магаре со нејзиното осле покрај неа. Одврзете ги и донесете ми ги“.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Двајца ученици отидоа во селото и направија како што им нареди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 најдоа магарето. „Господ има потреба од нив“. Тогаш сопственикот веднаш ги испратил.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седна на магаре и влезе во Ерусалим. Толпата што одеше пред него и викаше: „Осана на Давидовиот Син!“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Фактот дека Исус јавал магаре и дека бил пречекан од толпата било направено според запишаното пророштво на Библијата. Но, никој не знаеше за тоа.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„Исус јаваше магаре, а народот викаше: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‚Осана на Давидовиот син!'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Сите тие беа пророкувани во Библијата.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живеел со послушност,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што е напишано во Библијата.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Ние што го следиме Исус исто така мора да се покоруваме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Божјото слово темелно.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rgbClr val="ff0000"/>
                </a:solidFill>
              </a:rPr>
              <a:t>Кој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наш цар достоен за пофалба и слава.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mk">
                <a:solidFill>
                  <a:schemeClr val="tx1">
                    <a:lumMod val="50000"/>
                    <a:lumOff val="50000"/>
                  </a:schemeClr>
                </a:solidFill>
              </a:rPr>
              <a:t>Бр. 73 Словото Божјо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400"/>
              <a:t>Исус го воскреснува Лазар од мртвите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се возел Исус во Ерусалим?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ждребе на магаре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бебе коњ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бебе слон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бебе камила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ждребе на магаре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Толпата што одеше пред него и оние што следеа извикуваа: „Осана на Синот Давидов!“ „Благословен е оној што доаѓа во името Господово! „Осана во висините!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83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Мојата куќа е дом за молитва.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„Напишано е“, им рече тој, „Мојот дом ќе се нарече молитвен дом“, а вие го правите „разбојничко дувло“.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влезе во ерусалимскиот храм. Внатре во храмот имало многу трговци и менувачи на пари.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ги превртел масите на менувачите на пари и клупите на оние што продавале гулаби. Ги возеше сите што таму купуваа и продаваа.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налутено рече: „Напишано е: Мојот дом ќе се вика дом за молитва, а вие го правите разбојничко дувло.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ги истерал трговците од храмот и ги лекувал болните во храмот.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Храмот, црквата, е место за богослужба и молитва на Бога.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се налутил на толпата која го претворила во деловен простор.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 што доаѓате во црква?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Во црквата, мора да се сретнете со Бога со обожавање и молитва.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rgbClr val="ff0000"/>
                </a:solidFill>
              </a:rPr>
              <a:t>Кој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сопственик на црквата. Исус е оној кој го прима нашето обожавање и молитви од црквата.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Исус ѝ рече: „Јас сум воскресението и животот. Кој верува во Мене, и да умре, ќе живее;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и кој живее и верува во мене никогаш нема да умре. Дали верувате во ова?"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Џон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Денешниот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Кого избркал Исус од храмот?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Евреи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незнабожечки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Свештеник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трговци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трговци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„Напишано е“, им рече тој, „Мојот дом ќе се нарече молитвен дом“, а вие го правите „разбојничко дувло“.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84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Исус им ги изми нозете на своите ученици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Сега, кога јас, вашиот Господ и Учител, ви ги измив нозете, и вие треба да си ги миете нозете еден на друг.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Џон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ја имаше последната вечера со своите ученици. Исус знаел дека ова е неговиот последен оброк со неговите ученици.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наеднаш донесе вода во легенот и почна да им ги мие нозете на своите ученици еден по еден.</a:t>
            </a:r>
            <a:r xmlns:a="http://schemas.openxmlformats.org/drawingml/2006/main">
              <a:rPr lang="mk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дојде редот на Петар, Петар рече: "Зошто Господ ни ги мие нозете? Јас нема да се измијам!"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одговори. „Ако не ти ги измијам нозете, јас и ти немаме ништо со тоа. Можеби сега не разбираш добро, но еден ден ќе разбереш“.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„Ви ги измив нозете за да дадам пример.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Во светот, ниските луѓе им служат на високите луѓе, но напротив Исус им ги изми нозете на своите ученици и се откажа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неговиот живот за нас.</a:t>
            </a:r>
            <a:r xmlns:a="http://schemas.openxmlformats.org/drawingml/2006/main">
              <a:rPr altLang="en-US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Ако сме ученици на Исус, треба да ни биде драго да си служиме еден на друг на пониско место, наместо да сакаме да нè третираат на повисоко место.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Еден ден дојде вест до Исус. „Лазар е болен. Ве молиме дојдете брзо и излечете го“.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/>
              <a:t>Кој е Исус?</a:t>
            </a:r>
            <a:r xmlns:a="http://schemas.openxmlformats.org/drawingml/2006/main">
              <a:rPr altLang="en-US" lang="m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altLang="en-US" lang="m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највисокиот човек, но тој дојде на најниското место и беше подготвен да ни служи на сите нас.</a:t>
            </a:r>
            <a:r xmlns:a="http://schemas.openxmlformats.org/drawingml/2006/main">
              <a:rPr altLang="en-US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Денешниот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Кој не му дозволи на Исус да му ги измие нозете?</a:t>
            </a:r>
            <a:r xmlns:a="http://schemas.openxmlformats.org/drawingml/2006/main">
              <a:rPr altLang="en-US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Јуда Искариот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Петар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Сега, кога јас, вашиот Господ и Учител, ви ги измив нозете, и вие треба да си ги миете нозете еден на друг.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Џон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85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Исус се моли на ридот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Одејќи малку подалеку, падна со лицето на земја и се молеше: „Татко мој, ако е можно, нека ми се одземе оваа чаша, но не како што сакам јас, туку како што сакаш ти“.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вечерата, Исус отиде со своите ученици во местото наречено Гетсиманија.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им рече на учениците: „Мојата душа е обземена од тага до смрт. Останете овде и бдеете со мене“.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„Татко мој, ако е можно, нека ми се одземе оваа чаша. Исус искрено се молел. Но, учениците паднаа во длабок сон.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рече, разбудувајќи ги своите ученици: „Не можете да бдеете со мене цел час? Погледнете. Еве го мојот предавник да ме уапси“.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крајот, Исус ги следел луѓето што дошле да го фатат. Требаше да умреме за да ги платиме нашите гревови на крстот како што сакаше Бог.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Но, пред да дојде Исус, тој умре.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 Исус беше болно да умре за да ги плати нашите гревови на крстот, но тој беше целосно послушен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бидејќи тоа беше Божја волја.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Прво мора да се надеваме дека Божјата волја ќе се исполни наместо мојата во нашите животи.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lang="mk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безгрешен во оваа земја затоа што целосно ја следи Божјата волја.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Каде се молел Исус пред да биде уапсен?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 храмот на Ерусалим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Гетсиманија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Горна соба на Марко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Галилејско Езеро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Гетсиманија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Одејќи малку подалеку, падна со лицето на земја и се молеше: „Татко мој, ако е можно, нека ми се одземе оваа чаша, но не како што сакам јас, туку како што сакаш ти“.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86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Исус умре на крстот.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Исус извика со силен глас: „Татко, во твоите раце го предавам мојот дух“. Кога го кажа ова, издивна.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Исус, заробен од римски војници, носел круна од трње во главата, бил исмејуван, го носел крстот и бил изведен да биде погубен на ридот.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Потоа, Исус беше распнат на крстот заедно со двајца злосторници. Народот стоеше да гледа, а владетелите дури и му се потсмеваа.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„Татко, прости им, зашто не знаат што прават“. Исус се молел за оние што го убиле.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рече: „Готово е! И ја наведна главата и го предаде својот дух.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Сестрата на Лазар му рече на Исус, кој дојде доцна: „Исусе, да беше ти овде, мојот брат немаше да умре“.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 тој момент, завесата на храмот се скина на два дела од врвот до дното. Земјата се затресе и карпите се расцепија. Кога војниците кои го распнаа Исуса го видоа ова, тие беа преплашени и извикаа: „Навистина тој беше Син Божји!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Безгрешниот Исус страдаше и умре во нас, и плати за нашите гревови.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Затоа, не треба да плаќаме за себе.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Бевме спасени благодарение на Исус.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Ова не смееме да го заборавиме ниту за момент.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Спасителот кој нè спаси умирајќи за нашите гревови на крстот.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 кого бил распнат Исус?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Жени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Свештеници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Криминалци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Криминалци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Исус извика со силен глас: „Татко, во твоите раце го предавам мојот дух“. Кога го кажа ова, издивна.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87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Празната гробница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На тоа, таа се сврте и го виде Исус како стои таму, но не сфати дека тоа е 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Џон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Марија Магдалена отиде до гробот да го види мртвиот Исус. Но, камената врата на гробот беше отворена.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Во гробот немаше тело на Исус. Марија мислеше дека некој го украл мртвото тело на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Ангелот се појави и праша. "Зошто плачеш?" Марија одговорила: „Некој го украл телото на Исус“.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рекол: „Отстранете ја камената порта на гробот“. Исус нареди: „Излези, Лазаре“.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кога таа се сврте, беше Исус кој се врати жив. Но, Марија не го препозна Исус. Таа не мислеше дека Исус ќе се врати во живот.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„Марија...“ Дури кога се јавил Исус, Марија го препознала. „Господи, навистина си оживеал.“ Исус воскреснал три дена по неговата смрт.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Никој во светот не е мртов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и повторно жив.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Но, единствениот, Исус, кој воскресна од смртта, сè уште е жив.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Библијата вели дека и оние кои веруваат во Исус се враќаат во живот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Исус.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Затоа не смееме да ја изгубиме надежта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за вечен живот.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Господарот на победата кој ја победи смртта и се врати во живот.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помислила Марија кога видела дека нема Исус во гробот?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воскресна!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Ова не е гробот на Исус!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Некој го украл мртвото тело на Исус!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Учениците го купија мртвото тело на Исус!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Некој го украл мртвото тело на Исус!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На тоа, таа се сврте и го виде Исус како стои таму, но не сфати дека тоа е 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Џон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88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Исус кој се вознесе на небото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Откако го кажа ова, се крена пред нивните очи, и еден облак го сокри од нивните очи.</a:t>
            </a:r>
            <a:r xmlns:a="http://schemas.openxmlformats.org/drawingml/2006/main">
              <a:rPr lang="mk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Учениците, кои не знаеле дека Исус воскреснал, биле обземени од страв и разочарување.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Воскреснатиот Исус дојде и застана меѓу нив, им ги покажа рацете и страните и рече: „Престанете да се сомневате и верувајте“.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Потоа, изненадувачки, три дена по неговата смрт, Лазар излезе. Луѓето беа воодушевени што го видоа ова и го славеа Бога.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Потоа, Исус рече дека ќе се врати кај Својот Отец, Бог и вети дека ќе го испрати Светиот Дух.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А Исус им нареди на своите ученици да Му бидат сведоци до крајот на светот, да го проповедаат Евангелието и да го поучуваат словото.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Откако ги заврши сите мисии на оваа земја, Исус се искачи на небото пред своите ученици. И ни вети дека еден ден ќе се врати во оваа земја.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им наредил на своите ученици да го проповедаат Евангелието до крајот на земјата пред да се вознесе на небото.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Црквата е група на Исусови ученици.</a:t>
            </a:r>
            <a:r xmlns:a="http://schemas.openxmlformats.org/drawingml/2006/main">
              <a:rPr lang="mk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ученици на Исус, ние мора да го проповедаме Евангелието насекаде. И ние треба да бидеме сведоци на Исус.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сè уште жив, седи на десната страна на Бога и Тој ќе се врати на земјата како што вети.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им покажал на своите ученици воскреснатиот Исус?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Траги од ноктите на рацете и нозете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Трн траги о главата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Траги од камшици на грбот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Модринки на лицето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Траги од ноктите на рацете и нозете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Откако го кажа ова, се крена пред нивните очи, и еден облак го сокри од нивните очи.</a:t>
            </a:r>
            <a:r xmlns:a="http://schemas.openxmlformats.org/drawingml/2006/main">
              <a:rPr lang="mk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89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Светиот Дух дојде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Сите тие се исполнија со Светиот Дух и почнаа да зборуваат на други јазици како што им дозволуваше Духот.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Учениците беа во Ерусалим како што рече Исус. Кога дојде денот Педесетница, сите беа заедно на едно место.</a:t>
            </a:r>
            <a:r xmlns:a="http://schemas.openxmlformats.org/drawingml/2006/main">
              <a:rPr lang="m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го вратил Лазар во живот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 неговиот збор.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Ќе умреме еден ден, но ќе воскреснеме затоа што веруваме во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Треба да бидеш христијанин кој живее со надеж за воскресение.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Одеднаш дојде звук како дува силен ветер и ја исполни целата куќа каде што седеа.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 тогаш имаше огнен јазик на главата на секој човек, а потоа сите се исполнија со Светиот Дух и почнаа да зборуваат на други јазици.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сите се изненадија, Петар почна да им проповеда за Исус и за Евангелието.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Луѓето го слушаа евангелието, се покајаа и крштеваа. На тој ден се крстија повеќе од 3.000 луѓе.</a:t>
            </a:r>
            <a:r xmlns:a="http://schemas.openxmlformats.org/drawingml/2006/main">
              <a:rPr lang="m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им го испратил Светиот Дух на своите ученици.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Светиот Дух му дал на Петар мудрост и моќ да го проповеда Евангелието.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Светиот Дух е во срцата на сите кои веруваат во Исус.</a:t>
            </a:r>
            <a:r xmlns:a="http://schemas.openxmlformats.org/drawingml/2006/main">
              <a:rPr lang="m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 заборавајте дека Светиот Дух е тој што ни дава мудрост и храброст да го проповедаме Евангелието, исто како што на Петар му дал мудрост и моќ.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го испраќа Светиот Дух до сите што веруваат во него за да ни помогне.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слушнале кога дојде Светиот Дух?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звук на труба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гром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дува силен ветер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звукот на молитвите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дува силен ветер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Сите тие се исполнија со Светиот Дух и почнаа да зборуваат на други јазици како што им дозволуваше Духот.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90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Филип му го кажал Евангелието на Етиопјанецот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Тогаш Филип започна со самиот тој пасус од Светото писмо и му ја кажа добрата вест за 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4000"/>
              <a:t>Зашто овој мој син беше мртов и повторно ожив; тој беше изгубен и е пронајден'. Така почнаа да слават.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/>
              <a:t>Кој е Исус?</a:t>
            </a:r>
            <a:r xmlns:a="http://schemas.openxmlformats.org/drawingml/2006/main">
              <a:rPr altLang="en-US" lang="m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господар на животот кој ги враќа мртвите.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Еден ден, ангел Господов му рекол на Филип кој верувал во Исус: „Оди на југ, по патот - пустинскиот пат“.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Тој тргна кон јужната пустина како што рече ангелот. Се чудеше зошто ангелот го испратил </a:t>
            </a: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 тоа време, евнухот, кој беше задолжен за пари за земјата на Етиопија, беше на вагонот и ги читаше списите на пророкот Исаија. Филип се приближи и праша. „Дали разбираш што читаш?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„Како можам да го разберам“, рече тој, „освен ако некој не ми објасни? Филип започна токму со тој пасус од Светото писмо и му ја кажа добрата вест за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Откако Етиопјанецот го прими Исус, тој среќен се врати во својата земја. Филип му се заблагодари на Светиот Дух што го водел таму.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не можеше целосно да разбере, но ја послуша наредбата на Светиот Дух. Така тој можел да го проповеда евангелието на Етиопјанецот.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Понекогаш сме во ситуација која не можеме да ја разбереме.</a:t>
            </a:r>
            <a:r xmlns:a="http://schemas.openxmlformats.org/drawingml/2006/main">
              <a:rPr lang="m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Но, ако имаш доверба во Бога и го слушаш во Светиот Дух дури и во тој момент, можеш да бидеш и човек со вера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кои го проповедаат Евангелието.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тој што ја води врската со кого треба да се сретнеме.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 што бил одговорен етиопскиот евнух со кој се сретнал Филип?</a:t>
            </a:r>
            <a:r xmlns:a="http://schemas.openxmlformats.org/drawingml/2006/main">
              <a:rPr lang="m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Тој беше на чело на армијата.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Тој беше готвач на својата земја.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Тој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беше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наплаќаат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неговиот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земјата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пари.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Тој го контролираше обожавањето на земјата.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Тој беше задолжен за парите на неговата земја.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Тогаш Филип започна со самиот тој пасус од Светото писмо и му ја кажа добрата вест за Исус.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91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Савле го запознава Исус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Колку дена поминаа откако Лазар умре кога дојде Исус?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еден ден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два дена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три дена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четири дена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три дена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Тој падна на земја и слушна глас како му вели: „Савле, Савле, зошто ме прогонуваш?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еден човек по име Савле кој ги мразеше оние што веруваа во Исус и ја мразеше црквата.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Саул толку многу го мразел Исус што отишол во Дамаск да ги уапси христијаните.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Додека се приближуваше до Дамаск на своето патување, одеднаш околу него блесна светлина од небото. Слушна глас: „Савле, Савле, зошто ме прогонуваш?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„Кој си ти, Господи?“, праша Саул. „Јас сум Исус, кого вие го прогонувате“. Савле бил изненаден што Исус бил жив. Мислеше дека Исус е мртов.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Савле, кој го запознал Исус, станал нов човек. Така, тој стана апостол Павле, кој напорно работеше да им го проповеда Евангелието на незнабошците и напиша многу библиски книги.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Савле бил човек кој ја прогонувал црквата, но Бог го нарекол апостол.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Савле, кој го запознал Исус, живеел сосема поинаков живот од порано.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Какви промени направивте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откако го запозна Исус?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Оние кои ќе го сретнат Исус мора да живеат поинаков живот од кога било досега.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тој што им простува на злите луѓе како Саул и ги повикува и ги поставува како работници.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Зошто Саул отишол во Дамаск?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 се уапсат христијаните.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 има патување.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 има богослужба.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 го проповеда евангелието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Да се уапсат христијаните.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Тој падна на земја и слушна глас како му вели: „Савле, Савле, зошто ме прогонуваш?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Исус ѝ рече: „Јас сум воскресението и животот. Кој верува во Мене, и да умре, ќе живее;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и кој живее и верува во мене никогаш нема да умре. Дали верувате во ова?"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Џон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92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Добриот пријател на Павле, Варнава.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Но Варнава го зеде и го донесе кај апостолите. Им кажа како Саул на своето патување го видел Господ и дека Господ му зборувал, и како во Дамаск бестрашно проповедал во името на Исус.</a:t>
            </a:r>
            <a:r xmlns:a="http://schemas.openxmlformats.org/drawingml/2006/main">
              <a:rPr lang="mk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Откако Павле го запознал Исус, сакал да се сретне со Исусовите ученици.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Но, Исусовите ученици се плашеле од Павле. Затоа што не знаеле дека откако Павле го запознал Исус, тој поверувал во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 му помогна на Павле. „Тој навистина го запозна Исус и целосно се промени!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„Го видов и Павле како проповеда во Дамаск, каде што отиде да ги апси христијаните! Учениците лесно се спријателиле со Павле.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После тоа, Варнава и Павле станале добри пријатели и патувале низ светот за да го проповедаат Евангелието заедно.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Павле, кој ја прогонувал црквата, го запознал Исус и станал нов човек, но луѓето не му верувале.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Бог го подготви Варнава и го создаде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добар соработник за Павле.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Павле и Варнава, ние треба да бидеме добри пријатели на верата и да си помагаме.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ни испраќа пријател кој може да ни помогне кога сме во неволја.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Кој му помогна на Павле и стана пријател кога тој беше во неволја?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74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Преображението Исусово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Но Варнава го зеде и го донесе кај апостолите. Им кажа како Саул на своето патување го видел Господ и дека Господ му зборувал, и како во Дамаск бестрашно проповедал во името на Исус.</a:t>
            </a:r>
            <a:r xmlns:a="http://schemas.openxmlformats.org/drawingml/2006/main">
              <a:rPr lang="mk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93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Дорка, која се врати во живот.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Петар ги испрати сите надвор од собата; потоа клекна на колена и се помоли. Свртувајќи се кон мртвата жена, тој рече: „Табита, стани“. Таа ги отвори очите и, кога го виде Петар, седна.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една ученичка по име Дорка, која секогаш правеше добро и им помагаше на сиромашните.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Отприлика таа се разболе и умре. Нејзините соседи беа многу тажни и го вратија Петар.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пристигна Петар, сите што беа помогнати од неа плачеа, покажувајќи ја облеката што ја доби на подарок.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 ги испрати сите надвор од собата; потоа клекна на колена и се помоли.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„Дорка, стани!“, рече Петар. Таа ги отвори очите и седна гледајќи го Петар. Гледајќи го тоа, сите се радуваа и многу луѓе во тоа село поверуваа во Исус.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 бил ученик на Исус и можел да го прави она што го правел Исус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беше на оваа земја.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им рекол на своите ученици дека и тие ќе го направат истото што го направил тој.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Ние сме ученици на Исус.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Треба да научиме и да запомниме што направил Исус во оваа земја и да ги правиме истите работи како Исус.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им дава моќ на своите ученици за да можат да го проповедаат Евангелието.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Таму се преобразил пред нив. Лицето му светеше како сонце, а облеката му стана бела како светлина.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Петар дошол во Дорка, луѓето биле тажни и што му покажале?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Облека што ја направила Дорка.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Оброци што ги направи Дорка.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Синот на Дорка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Писмото на Дорка.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Облека што ја направила Дорка.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Петар ги испрати сите надвор од собата; потоа клекна на колена и се помоли. Свртувајќи се кон мртвата жена, тој рече: „Табита, стани“. Таа ги отвори очите и, кога го виде Петар, седна.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94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Корнелиј, спасен неевреин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Обрежаните верници кои дојдоа со Петар беа зачудени што дарот на Светиот Дух беше излеан дури и врз незнабошците.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 10: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Во Цезареја имаше еден човек по име Корнелиј, стотник во она што беше познато како италијански полк.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Тој и целото негово семејство беа побожни и богобојазливи; великодушно им даваше на оние кои имаат потреба и редовно Му се молеше на Бога.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Еден ден, Корнелиј го слушнал Божјиот глас додека се молел. „Испратете мажи да бидат човек по име Петар“.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Во тоа време, Петар видел и видение во молитвата. Бог му дал животни од небото кои Евреите не можеле да ги јадат и му наредил да јаде.</a:t>
            </a:r>
            <a:r xmlns:a="http://schemas.openxmlformats.org/drawingml/2006/main">
              <a:rPr lang="mk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„Не нарекувајте ништо нечисто што Бог го чисти“.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крајот, Петар ги следел луѓето што ги испратил Корнелиј и отишол во куќата на Корнелиј.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 им го проповедал Исус и Евангелието на Корнелиј и неговото семејство. Тогаш Светиот Дух слезе врз нив. Тој сфатил гледајќи го ова; Дури и незнабошците можат да се спасат ако веруваат во Исус!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 мислел дека само Евреите можат да веруваат во Исус и да се спасат.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Но, Божјото евангелие нема никаква дискриминација меѓу сите луѓе во светот.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Мораме да го проповедаме Евангелието на сите во светот за да можат да се спасат.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ги зеде со себе Петар, Јаков и Јован и ги одведе сами на висока планина.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им дава спас на секој што верува во него, без разлика на националност или статус.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>
                <a:solidFill>
                  <a:srgbClr val="ff0000"/>
                </a:solidFill>
              </a:rPr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Каква визија видел Петар додека се молел?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слегува од небото.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Библијата слегува од небото.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Ангели кои слегуваат од небото.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Животните што Евреите не можат да ги јадат слегоа од небото.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Животните што Евреите не можат да ги јадат слегоа од небото.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Обрежаните верници кои дојдоа со Петар беа зачудени што дарот на Светиот Дух беше излеан дури и врз незнабошците.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 10: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95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Пеење химни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дури и во затворот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Околу полноќ Павле и Сила се молеле и му пееле на Бога, а другите затвореници ги слушале.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и Сила дадоа се од себе за да го проповедаат Евангелието на Филип. Но, луѓето што го мразеа тоа, ги претепаа Павле и Сила и ги ставија во затвор.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и Сила се молеле и го фалеле Бога дури и во затвор. Сите во затворот го слушаа ова.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Потоа одеднаш се случи толку голем земјотрес што сите затворски врати се отворија. Затворскиот чувар бил многу загрижен бидејќи мислел дека затворениците избегале.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извика: „Не грижи се! Сите сме тука!“ „Господине, што треба да направам за да се спасам? Праша Затворецот.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"Верувај во Господ Исус. Тогаш ти и твоето семејство ќе се спасиш!" Во тој час од ноќта, чуварот ги зеде и им ги изми раните; тогаш веднаш тој и целото негово семејство се крстија.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Таму се преобразил пред нив. Лицето му светеше како сонце, а облеката му стана бела како светлина.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и Сила не се разочараа и се молеа и пофалуваа,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иако биле претепани до смрт.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Тогаш Бог ја отвори затворската врата и им даде шанса да го проповедаат Евангелието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на затворскиот чувар и неговото семејство.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Има моменти кога и ние сме во неволја.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И ако не се изневериш и продолжиш на молитва и пофалби, Бог ќе те спаси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на неверојатен начин.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ми дава моќ да ги надминам сите тешкотии и тешкотии.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правеле Павле и Сила во затвор??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Тие плачеа.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Молеа за својот живот.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Тие беа разочарани.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Тие се молеа и пееја химни.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Тие се молеа и пееја химни.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Околу полноќ Павле и Сила се молеле и му пееле на Бога, а другите затвореници ги слушале.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96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Павле му го проповедал Евангелието на кралот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Павле одговорил: „Кратко или долго - го молам Бога не само ти туку и сите што ме слушаат денес да станеш она што сум јас, освен овие окови“.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го проповедал Евангелието и на крајот станал затвореник во Ерусалим. Царот Агрипа прашал за гревовите на затвореникот Павле.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„Имате дозвола да зборувате за себе! Агрипа му дал време на Павле да ја започне својата одбрана.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ја искористил приликата да го проповеда евангелието. „О крале, се надевам дека ќе станеш како мене освен овие синџири!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Царот не најде грев кај Павле. Павле сакал да оди во Рим и да му го проповеда евангелието на императорот.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Токму тогаш се појавија пред нив Мојсеј и Илија, кои разговараа со Исуса.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крајот, Павле се обратил до римскиот император. Како затвореник, Павле се качил на брод за да оди кај царот на Рим.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бил затвореник, но гордо го проповедал Евангелието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пред царот на сопственото судење.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Затоа што не се срамеше од евангелието и веруваше дека тоа е горда вистина.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Треба да бидеме способни самоуверено и храбро да го проповедаме Евангелието на Исус со кого и да сретнеме.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многу повисок од највисокиот човек на светот.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направил Павле кога царот на судењето на Павле му дал можност да зборува?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Го проповедаше Евангелието на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Обвини лоша личност.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Тој побара негово ослободување.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 молеше и пееше химни.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Го проповедаше Евангелието на Исус.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Павле одговорил: „Кратко или долго - го молам Бога не само ти туку и сите што ме слушаат денес да станеш она што сум јас, освен овие окови“.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97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Бродот тоне!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и рече: „Не плаши се, Павле. Мора да ви се суди пред Цезар; и Бог милостиво ви ги даде животите на сите што пловат со вас.'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бил одведен во Рим со брод со другите затвореници.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Сепак, бродот бил во опасност да потоне поради тајфунот. Сите трепереа од страв.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се молел на Бога и им рекол на луѓето. „Не плашете се. Бог рече дека никој нема да умре“.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Еден глас од облакот рече: „Ова е мојот Син, Кого го љубам; со него сум презадоволен. Слушајте го!“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Бродот потона, но како што рече Павле, сите луѓе можеа да слетаат на островот без ниту една смрт.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го проповедаше Исус на островот и му оддаде слава на Бога.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се молеше, ги охрабруваше другите, дури и во време на криза кога бродот требаше да потоне.</a:t>
            </a:r>
            <a:r xmlns:a="http://schemas.openxmlformats.org/drawingml/2006/main">
              <a:rPr lang="m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 крајот, сите беа спасени,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исто како што рече Павле.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Божјиот народ е одговорен за доставување на Божјата волја до светот преку молитва и за добрата вест за Божјото спасение.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сопственик на целиот живот во светот. Ништо не умира без негова дозвола.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направил Пол кога бродот се сретнал со тајфунот?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Тој плачеше.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Тој скокна во морето.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 бореше против пилотот.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Му се молеше на Бога.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Му се молеше на Бога.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и рече: „Не плаши се, Павле. Мора да ви се суди пред Цезар; и Бог милостиво ви ги даде животите на сите што пловат со вас.'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Дела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98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Павловата молба за Онисим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Те апелирам за мојот син Онисим, кој ми стана син додека бев во окови.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Филимон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му бил слуга на Филимон. Но, тој тајно излегол во Рим без дозвола од својот господар.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го запознал Павле кој бил затворен во Рим. Павле му го проповедал евангелието и тој поверувал во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го слушнале ова, преплашени паднале со лицето на земја. Исус рекол: „Не плаши се“. Кога го кренаа погледот, не видоа никој освен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му рекол на Онисим да се врати кај својот господар Филимон и да побара прошка. И Павле му рекол на Онисим да живее како верник во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Онисим беше загрижен. Бидејќи во тоа време избеганиот слуга бил убиен од неговиот сопственик.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му напишал писмо на Онисим до својот господар Филимон за да му прости. Ова писмо е „Филимон“ во Библијата.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повторно го поврзал нарушениот однос меѓу Онисим и Филимон. Онисим побарал прошка од Филимон, а Филимон му простил на Онисим.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 да бараме прошка ако сме направиле нешто погрешно.</a:t>
            </a:r>
            <a:r xmlns:a="http://schemas.openxmlformats.org/drawingml/2006/main">
              <a:rPr lang="m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ако некој ни згрешил, мора да му простиме.</a:t>
            </a:r>
            <a:r xmlns:a="http://schemas.openxmlformats.org/drawingml/2006/main">
              <a:rPr lang="mk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Тоа е она што луѓето веруваат во Исус.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носи мир и помирување таму каде што има борби и конфликти.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Со кого се сретнал Онисим во Рим кога побегнал од својот сопственик Филимон?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Џон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Варнава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Павле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Те апелирам за мојот син Онисим, кој ми стана син додека бев во окови.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Филимон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99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Тимотеј, ученикот на Павле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Се потсетив на твојата искрена вера, која прво живееше во баба ти Лоис и во мајка ти Јуника и, убеден сум, сега живее и во тебе.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Тимотеј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 имал ученик по име Тимотеј. Тимотеј бил мисионер со Павле уште кога бил момче.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еден човек кој имаше два сина. Вториот син побарал од татко му однапред да му го даде својот дел од имотот.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бил на оваа земја во човечки облик, но Тој е и Бог.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што Бог им заповеда на своите ученици на планината,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ние мора да веруваме во Исус како Син Божји и внимателно да го слушаме.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Павле, кој бил во затвор, знаел дека ќе умре и му напишал писмо на својот сакан ученик Тимотеј.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Во писмото пишувало како Тимотеј треба да ги поучува верниците како црковен слуга.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Тимотеј и верниците го прочитаа писмото на Павле и решија да не ја изгубат верата до крај дури и во прогонство.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Така, верата на Павле е пренесена на неговиот ученик Тимотеј, и повторно на црквите.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Благодарение на евангелистите кои ни го проповедаа Евангелието и на учителите кои нè научија на Божјото слово, нашата вера и нашата црква пораснаа.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Сега треба да ја испорачаме нашата вера и да ги научиме на Божјото слово што сме го научиле.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воскресна и тој е вечно жив, со цркви и верници кои веруваат во него.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Кому му го напишал Павле писмото кога се приближувал денот на неговата смрт?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Означи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Тимотеј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Сила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Тимотеј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Се потсетив на твојата искрена вера, која прво живееше во баба ти Лоис и во мајка ти Јуника и, убеден сум, сега живее и во тебе.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Тимотеј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100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Џон видел неверојатна глетка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Оној што сведочи за тоа вели: „Да, доаѓам наскоро“. Амин. Дојди, Господи Исусе.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Откровение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/>
              <a:t>Кој е Исус?</a:t>
            </a:r>
            <a:r xmlns:a="http://schemas.openxmlformats.org/drawingml/2006/main">
              <a:rPr altLang="en-US" lang="m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тој што прекрасно сјае со славниот изглед.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Прогонството на црквата од ден на ден станувало се полошо и полошо. Сите негови ученици биле маченички чувајќи ја вера, а Јован бил затворен сам во Патмос.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Еден ден слушна силен глас како труба, кој рече: „Напишете го на свиток она што го гледате и испратете го во седумте цркви“.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 Јован го видел Исус. Исус бил лик на крал кој ја имал целата моќ на светот.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 го виде новото небо и новата земја што треба да дојде. Нема да има ништо зло, нема да има тага и секогаш ќе има среќа со Бога.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Јован ги напиша сите овие визии и им ги напиша на црквите. „Чувајте ја својата вера, зашто Господ повторно ќе дојде! Ова е последната книга од Библијата, Откровение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Денешна лекција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повторно ќе се врати на оваа земја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судија некогаш.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Во тоа време тие што не веруваа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во Исус страдај засекогаш,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Оние кои веруваат во Исус ќе уживаат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Вечен живот со среќа.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Дали го чекате Исус повторно да дојде?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Не смееме да ја изгубиме таа надеж, мора да ја задржиме вербата во оваа земја до крај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3200"/>
              <a:t>Кој е Исус?</a:t>
            </a:r>
            <a:r xmlns:a="http://schemas.openxmlformats.org/drawingml/2006/main">
              <a:rPr lang="mk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повторно ќе се врати на оваа земја како цар, ќе суди сè и ќе владее со сè засекогаш.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квиз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Како се вика островот каде што бил затворен ученикот Јован?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Малта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Хаваи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Китим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mk" altLang="ko-KR" sz="2800">
                <a:solidFill>
                  <a:srgbClr val="ff0000"/>
                </a:solidFill>
              </a:rPr>
              <a:t>Патмос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000"/>
              <a:t>Денешниот збор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Оној што сведочи за тоа вели: „Да, доаѓам наскоро“. Амин. Дојди, Господи Исусе.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Откровение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mk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</a:t>
            </a:r>
            <a:r xmlns:a="http://schemas.openxmlformats.org/drawingml/2006/main">
              <a:rPr altLang="en-US" lang="m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Кој не го видел преобразувањето на Исус?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Џејмс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Џон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Томас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Таму се преобразил пред нив. Лицето му светеше како сонце, а облеката му стана бела како светлина.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75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Исус</a:t>
            </a:r>
            <a:r xmlns:a="http://schemas.openxmlformats.org/drawingml/2006/main">
              <a:rPr lang="mk" altLang="en-US" sz="4400"/>
              <a:t> </a:t>
            </a:r>
            <a:r xmlns:a="http://schemas.openxmlformats.org/drawingml/2006/main">
              <a:rPr lang="mk" altLang="ko-KR" sz="4400"/>
              <a:t>Сака деца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Кога го виде тоа Исус, се налути. Тој им рече: „Оставете ги децата да дојдат кај мене и не попречувајте ги, зашто на такви им припаѓа Божјото царство.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Означи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Еден родител го донел своето дете кај Исус за да го благослови Исус.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Потоа, учениците на Исус го прекорија. „Како се осмелуваш да го донесеш своето дете кај Исус?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Исус го виде тоа, рече налутено.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„Не ги спречувајте децата да дојдат кај мене. На такви деца им припаѓа Божјото царство!“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Но, синот го потроши целиот свој имот во далечната земја и стана беден.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„Кој нема да го прими Божјото царство како мало дете, никогаш нема да влезе во него.” И ги зеде децата во своите раце, ги стави рацете врз нив и ги благослови.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рекол дека Божјото царство им припаѓа на такви деца.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 станеме и ние деца кои го сакаат Бога и му се покоруваат на Исус без да ги изгубиме чистите, чесните,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 вистинското детско срце.</a:t>
            </a:r>
            <a:r xmlns:a="http://schemas.openxmlformats.org/drawingml/2006/main">
              <a:rPr altLang="en-US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/>
              <a:t>Кој е Исус?</a:t>
            </a:r>
            <a:r xmlns:a="http://schemas.openxmlformats.org/drawingml/2006/main">
              <a:rPr altLang="en-US" lang="m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altLang="en-US" lang="m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тој што ги сака, цени и благословува децата.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направиле учениците кога децата се обиделе да одат кај Исус?</a:t>
            </a:r>
            <a:r xmlns:a="http://schemas.openxmlformats.org/drawingml/2006/main">
              <a:rPr altLang="en-US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 задоволство ги пречекаа.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Тие ги прекорија да не одат кај Исус.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Тие ги запознаа децата со Исус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Им дадоа храна и ги испратија дома.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Тие ги прекорија да не одат кај Исус.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Кога го виде тоа Исус, се налути. Тој им рече: „Оставете ги децата да дојдат кај мене и не попречувајте ги, зашто на такви им припаѓа Божјото царство.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Означи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76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Исус исцели еден слеп човек, Вартимеј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„Оди“, рекол Исус, „твојата вера те излечи“. Тој веднаш виде и тргна по Исус по патот.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Означи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Исус дошол во Ерихон, слеп човек, Бартимеј седел покрај патот и просел.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слушна дека тоа е Исус од Назарет, почна да вика: „Исусе, Сине Давидов, помилуј ме!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го повика Вартимеј. „Што сакаш да направам за тебе? Исус го прашал. Слепиот рече: „Раби, сакам да видам“.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Синот сфатил дека станал победен од слугите во татковата куќа.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Затоа се вратил и го молел татка си да го прими како свој слуга.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„Оди“, рекол Исус, „твојата вера те излечи“. Веднаш го добил видот.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„Ти благодарам, Исусе! Вартимеј тргнал по Исус кој му дозволил да види.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му рече на Вартимеј: „Твојата вера те излечи“.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Верата е таа што не спасува.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Верата се изразува во искрена молитва.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му се молиме на Исус,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Мора да ја имаме оваа вера.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/>
              <a:t>Кој е Исус?</a:t>
            </a:r>
            <a:r xmlns:a="http://schemas.openxmlformats.org/drawingml/2006/main">
              <a:rPr altLang="en-US" lang="m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тој што ги слуша и одговара на нашите искрени молитви.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барал Вартимеј од Исус?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Дај ми многу пари.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Сакам да бидам твој ученик.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Дозволете ми да одам по водата.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Сакам да видам повторно.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Сакам да видам повторно.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„Оди“, рекол Исус, „твојата вера те излечи“. Тој веднаш виде и тргна по Исус по патот.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Означи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77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Закхеј се качи на дрво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Зашто Синот Човечки дојде да го бара и спаси изгубеното“.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еден богат човек по име Закхеј. Беше главен даночник, па луѓето го мразеа.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Еден ден Исус дошол во селото каде што живеел Закхеј. Многу луѓе беа преполни за да го видат Исус.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Штом татко му го видел синот како доаѓа оддалеку, притрчал кон него и го прегрнал и со радост го прифатил.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Закхеј се искачи на дрво за да го види Исус. Исус го погледна и рече. „Закхеј, слези веднаш. Морам да останам во вашата куќа денес“.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„Закхеј му реши на Исус: „Половина од мојот имот ќе им дадам на сиромашните“.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рече: „Денес дојде спасението во оваа куќа. Дојдов да го барам и да го спасам изгубеното“.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Захеј го сретнал Исус, тој признал дека ќе го подари својот најомилен имот на сиромашните.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ти е најважно?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Од што се откажа откако го запозна Исус?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Мораме да запомниме дека најскапоценото нешто за нас е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rgbClr val="ff0000"/>
                </a:solidFill>
              </a:rPr>
              <a:t>Кој е Исус?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Спасителот кој дојде во оваа земја да ги спаси сите без разлика.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</a:t>
            </a:r>
            <a:r xmlns:a="http://schemas.openxmlformats.org/drawingml/2006/main">
              <a:rPr altLang="en-US" lang="mk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Зошто луѓето го мразеле Закхеј?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Затоа што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тој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беше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главен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данок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колекционер.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Затоа што тој добро веруваше во Исус.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Затоа што се молеше многу.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Затоа што беше убав.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Затоа што тој беше главен даночник.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Зашто Синот Човечки дојде да го бара и спаси изгубеното“.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Лука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mk">
                <a:solidFill>
                  <a:schemeClr val="tx1">
                    <a:lumMod val="50000"/>
                    <a:lumOff val="50000"/>
                  </a:schemeClr>
                </a:solidFill>
              </a:rPr>
              <a:t>Бр. 78 Словото Божјо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400"/>
              <a:t>Куќа изградена на карпа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„Затоа, секој што ги слуша овие мои зборови и ги применува, е како мудар човек кој ја изградил својата куќа на карпа.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ја раскажал приказната за двајца мажи кои граделе куќа.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рекол: „Боже, татко ти секогаш те чека“.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Еден од нив решил да ја изгради својата куќа на песок, друг на карпа.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Двајцата напорно работеа за да изградат куќа. Двете куќи изгледаа силно однадвор без голема разлика.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силниот дожд предизвикал поплава, куќата изградена на песок била измиена. Но, куќата изградена на карпата стоеше цврсто.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рекол: „Секој што ги слуша моите зборови и ги применува, е како мудар човек кој ја изградил својата куќа на карпа“.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рекол: „Секој што ги слуша моите зборови и ги применува, е како мудар човек кој ја изградил својата куќа на карпа“.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Дали го применуваш секој збор Божји?</a:t>
            </a:r>
            <a:r xmlns:a="http://schemas.openxmlformats.org/drawingml/2006/main">
              <a:rPr altLang="en-US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Да бидеме мудри луѓе кои го слушаат Божјото Слово.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/>
              <a:t>Кој е Исус?</a:t>
            </a:r>
            <a:r xmlns:a="http://schemas.openxmlformats.org/drawingml/2006/main">
              <a:rPr altLang="en-US" lang="m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altLang="en-US" lang="m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тој што се радува на оние што го слушаат Словото.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се урна куќата изградена на песок?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Штом куќата била изградена,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сонцето сјаеше,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многу луѓе дојдоа во куќата,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врнеше многу дожд и се поплави,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Кога врнеше многу дожд и се поплави,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„Затоа, секој што ги слуша овие мои зборови и ги применува, е како мудар човек кој ја изградил својата куќа на карпа.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79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Пет мудри девици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„Затоа, внимавајте, зашто не го знаете ниту денот, ниту часот.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Многу грешиме во животот.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Значи, ние се чувствуваме виновни што згрешивме против Бога.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 Бог секогаш ни простуваше за нашите гревови.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Затоа што Исус веќе ги презел сите наши гревови.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Мора да верувате во ова и да одите кај Бога со благодарност и радост.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Имаше десет девици кои се подготвуваа за свадбената гозба. Петте мудри девојки подготвија светилки со доволно масло, но другите пет не.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Ноќе, кога младоженецот доцнел, десетте девици заспале.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"Младоженецот е тука!" Девиците станаа набрзина. И се изгаснаа светлата на петте девици кои не подготвија доволно масло.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„Дајте ни малку нафта.“ „Ако ви ја дадеме нашата нафта, можеби ќе останеме без нафта, исто така. Оди земи малку масло“.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Но, додека петте глупави девојки отишле да купат масло, вратата на гозбата се затворила. На крајот, на петте глупави девојки не им беше дозволено да присуствуваат на забавата.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Ова е приказна за која Исус ни кажува како да го чекаме денот кога ќе се врати.</a:t>
            </a:r>
            <a:r xmlns:a="http://schemas.openxmlformats.org/drawingml/2006/main">
              <a:rPr altLang="en-US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Никој не знае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повторно ќе дојде Исус.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Но, како петте мудри девици, мораме секогаш да се будиме и да го чекаме Исус со подготвено срце.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/>
              <a:t>Кој е Исус?</a:t>
            </a:r>
            <a:r xmlns:a="http://schemas.openxmlformats.org/drawingml/2006/main">
              <a:rPr altLang="en-US" lang="m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ветил дека ќе се врати повторно во оваа земја кога никој не знае.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не подготвија глупавите пет девици?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масло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вода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облека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подарок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масло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„Затоа, внимавајте, зашто не го знаете ниту денот, ниту часот.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бр. 80 Словото Божјо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mk" altLang="ko-KR" sz="4400"/>
              <a:t>Параболата за талентите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/>
              <a:t>Кој е Исус?</a:t>
            </a:r>
            <a:r xmlns:a="http://schemas.openxmlformats.org/drawingml/2006/main">
              <a:rPr altLang="en-US" lang="m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</a:t>
            </a:r>
            <a:r xmlns:a="http://schemas.openxmlformats.org/drawingml/2006/main">
              <a:rPr altLang="en-US" lang="mk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тој што секогаш нè љуби и чека.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„Неговиот господар одговори: „Браво, добар и верен слуга! Ти си верен во неколку работи, ќе те ставам надлежен за многу работи. Дојди и сподели ја среќата на твојот господар!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Едно лице им доверило пари на своите слуги на пат кон странство. На првиот слуга му даде пет таланти, на вториот два и на третиот еден.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Слугата што доби 5 таланти и два таланти отиде одеднаш и ги вложи нивните пари на работа и доби двојно. Меѓутоа, еден човек кој добил 1 талант излегол и ископал дупка во земјата и ги сокрил парите на својот господар.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Кога господарот се врати и се пресмета со нив, првиот слуга доби уште пет таланти, а вториот уште два.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Но, слугата што примил еден талант не добил ниту еден. „Господару, ти ми даде само еден талент. Тогаш како можам да заработам повеќе пари?“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mk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Неговиот господар беше лут. „Требаше да ги ставите моите пари на депозит кај банкарите, ќе ги вратев со камата. Ти безвреден слуга, излези од мојата куќа!“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Денешна лекција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нè предупредува да не бидеме мрзливи преку параболата за таленти.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 нешто поважно од тоа колку сме добиле.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Најважно е да живеете живот за слава Божја со верно користење на она што го имате.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Сите ние треба да живееме таков живот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да биде пофален од Исус.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3200"/>
              <a:t>Кој е Исус?</a:t>
            </a:r>
            <a:r xmlns:a="http://schemas.openxmlformats.org/drawingml/2006/main">
              <a:rPr altLang="en-US" lang="mk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rgbClr val="0070c0"/>
                </a:solidFill>
              </a:rPr>
              <a:t>Исус 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Исус е нашиот господар, кој ги оценува нашите животи и соодветно нè наградува.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>
                <a:solidFill>
                  <a:srgbClr val="ff0000"/>
                </a:solidFill>
              </a:rPr>
              <a:t>Денешниот квиз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Што им доверил господарот на слугите додека патувал далеку?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куќа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поле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продавница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талент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mk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mk" sz="2800">
                <a:solidFill>
                  <a:srgbClr val="ff0000"/>
                </a:solidFill>
              </a:rPr>
              <a:t>талент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mk" sz="4000"/>
              <a:t>Денешниот збор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mk" sz="3600"/>
              <a:t>„Неговиот господар одговори: „Браво, добар и верен слуга! Ти си верен во неколку работи, ќе те ставам надлежен за многу работи. Дојди и сподели ја среќата на твојот господар!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Метју</a:t>
            </a:r>
            <a:r xmlns:a="http://schemas.openxmlformats.org/drawingml/2006/main">
              <a:rPr altLang="en-US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mk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